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7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2.png"/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5" Type="http://schemas.openxmlformats.org/officeDocument/2006/relationships/image" Target="../media/image45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6.png"/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49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0.png"/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5" Type="http://schemas.openxmlformats.org/officeDocument/2006/relationships/image" Target="../media/image53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4.png"/><Relationship Id="rId3" Type="http://schemas.openxmlformats.org/officeDocument/2006/relationships/image" Target="../media/image55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6.png"/><Relationship Id="rId3" Type="http://schemas.openxmlformats.org/officeDocument/2006/relationships/image" Target="../media/image57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8.png"/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5" Type="http://schemas.openxmlformats.org/officeDocument/2006/relationships/image" Target="../media/image6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2.png"/><Relationship Id="rId3" Type="http://schemas.openxmlformats.org/officeDocument/2006/relationships/image" Target="../media/image63.png"/><Relationship Id="rId4" Type="http://schemas.openxmlformats.org/officeDocument/2006/relationships/image" Target="../media/image64.png"/><Relationship Id="rId5" Type="http://schemas.openxmlformats.org/officeDocument/2006/relationships/image" Target="../media/image65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2021-06-12_1623487431_control_MACl_SEM_premeasured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Saturday June 12 2021</a:t>
            </a:r>
            <a:br/>
            <a:r>
              <a:t>shenx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solvent additive J-V Parameters by value, page 0</a:t>
            </a:r>
          </a:p>
        </p:txBody>
      </p:sp>
      <p:pic>
        <p:nvPicPr>
          <p:cNvPr id="3" name="Picture 2" descr="boxplot_js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voc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ff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boxplot_pc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solvent additive J-V Parameters by value, page 1</a:t>
            </a:r>
          </a:p>
        </p:txBody>
      </p:sp>
      <p:pic>
        <p:nvPicPr>
          <p:cNvPr id="3" name="Picture 2" descr="boxplot_vmp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jmp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rsvfw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boxplot_rsh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Yields, page 0</a:t>
            </a:r>
          </a:p>
        </p:txBody>
      </p:sp>
      <p:pic>
        <p:nvPicPr>
          <p:cNvPr id="3" name="Picture 2" descr="boxchart_yields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chart_yields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power output, page 0</a:t>
            </a:r>
          </a:p>
        </p:txBody>
      </p:sp>
      <p:pic>
        <p:nvPicPr>
          <p:cNvPr id="3" name="Picture 2" descr="spo_4674_solvent additive_control_premeasured_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po_4674_solvent additive_control_premeasured_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po_4674_solvent additive_control_premeasured_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po_4674_solvent additive_control_premeasured_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power output, page 1</a:t>
            </a:r>
          </a:p>
        </p:txBody>
      </p:sp>
      <p:pic>
        <p:nvPicPr>
          <p:cNvPr id="3" name="Picture 2" descr="spo_4675_solvent additive_MACl_premeasured_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po_4675_solvent additive_MACl_premeasured_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po_4675_solvent additive_MACl_premeasured_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po_4675_solvent additive_MACl_premeasured_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Jsc, page 0</a:t>
            </a:r>
          </a:p>
        </p:txBody>
      </p:sp>
      <p:pic>
        <p:nvPicPr>
          <p:cNvPr id="3" name="Picture 2" descr="sjsc_4674_solvent additive_control_premeasured_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jsc_4674_solvent additive_control_premeasured_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jsc_4674_solvent additive_control_premeasured_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jsc_4674_solvent additive_control_premeasured_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Jsc, page 1</a:t>
            </a:r>
          </a:p>
        </p:txBody>
      </p:sp>
      <p:pic>
        <p:nvPicPr>
          <p:cNvPr id="3" name="Picture 2" descr="sjsc_4675_solvent additive_MACl_premeasured_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jsc_4675_solvent additive_MACl_premeasured_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jsc_4675_solvent additive_MACl_premeasured_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jsc_4675_solvent additive_MACl_premeasured_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Voc, page 0</a:t>
            </a:r>
          </a:p>
        </p:txBody>
      </p:sp>
      <p:pic>
        <p:nvPicPr>
          <p:cNvPr id="3" name="Picture 2" descr="svoc_4674_solvent additive_control_premeasured_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voc_4674_solvent additive_control_premeasured_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voc_4674_solvent additive_control_premeasured_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voc_4674_solvent additive_control_premeasured_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Voc, page 1</a:t>
            </a:r>
          </a:p>
        </p:txBody>
      </p:sp>
      <p:pic>
        <p:nvPicPr>
          <p:cNvPr id="3" name="Picture 2" descr="svoc_4675_solvent additive_MACl_premeasured_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voc_4675_solvent additive_MACl_premeasured_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voc_4675_solvent additive_MACl_premeasured_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voc_4675_solvent additive_MACl_premeasured_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Best JV scans of every working pixel, page 0</a:t>
            </a:r>
          </a:p>
        </p:txBody>
      </p:sp>
      <p:pic>
        <p:nvPicPr>
          <p:cNvPr id="3" name="Picture 2" descr="jv_all_467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237537" cy="3257550"/>
          </a:xfrm>
          <a:prstGeom prst="rect">
            <a:avLst/>
          </a:prstGeom>
        </p:spPr>
      </p:pic>
      <p:pic>
        <p:nvPicPr>
          <p:cNvPr id="4" name="Picture 3" descr="jv_all_467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237537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37160" y="18288"/>
          <a:ext cx="8869680" cy="6812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1520"/>
                <a:gridCol w="548640"/>
                <a:gridCol w="2011680"/>
                <a:gridCol w="2011680"/>
                <a:gridCol w="2011680"/>
                <a:gridCol w="1554480"/>
              </a:tblGrid>
              <a:tr h="2270760">
                <a:tc>
                  <a:txBody>
                    <a:bodyPr/>
                    <a:lstStyle/>
                    <a:p>
                      <a:r>
                        <a:t>label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sub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HTM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perovskite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ETM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metal</a:t>
                      </a:r>
                    </a:p>
                  </a:txBody>
                  <a:tcPr/>
                </a:tc>
              </a:tr>
              <a:tr h="2270760">
                <a:tc>
                  <a:txBody>
                    <a:bodyPr/>
                    <a:lstStyle/>
                    <a:p>
                      <a:r>
                        <a:t>4674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ITO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Me-4PACz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FACsPbIBr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C60/BCP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Ag</a:t>
                      </a:r>
                    </a:p>
                  </a:txBody>
                  <a:tcPr/>
                </a:tc>
              </a:tr>
              <a:tr h="2270760">
                <a:tc>
                  <a:txBody>
                    <a:bodyPr/>
                    <a:lstStyle/>
                    <a:p>
                      <a:r>
                        <a:t>4675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ITO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Me-4PACz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FACsPbIBr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C60/BCP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Ag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Best pixel JVs, page 0</a:t>
            </a:r>
          </a:p>
        </p:txBody>
      </p:sp>
      <p:pic>
        <p:nvPicPr>
          <p:cNvPr id="3" name="Picture 2" descr="jv_best_solvent additive_solvent additiv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jv_best_solvent additive_solvent additiv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All JV scans, page 0</a:t>
            </a:r>
          </a:p>
        </p:txBody>
      </p:sp>
      <p:pic>
        <p:nvPicPr>
          <p:cNvPr id="3" name="Picture 2" descr="jv_all_467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651914" cy="3257550"/>
          </a:xfrm>
          <a:prstGeom prst="rect">
            <a:avLst/>
          </a:prstGeom>
        </p:spPr>
      </p:pic>
      <p:pic>
        <p:nvPicPr>
          <p:cNvPr id="4" name="Picture 3" descr="jv_all_467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651914" cy="3257550"/>
          </a:xfrm>
          <a:prstGeom prst="rect">
            <a:avLst/>
          </a:prstGeom>
        </p:spPr>
      </p:pic>
      <p:pic>
        <p:nvPicPr>
          <p:cNvPr id="5" name="Picture 4" descr="jv_all_467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651914" cy="3257550"/>
          </a:xfrm>
          <a:prstGeom prst="rect">
            <a:avLst/>
          </a:prstGeom>
        </p:spPr>
      </p:pic>
      <p:pic>
        <p:nvPicPr>
          <p:cNvPr id="6" name="Picture 5" descr="jv_all_467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718457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All JV scans, page 1</a:t>
            </a:r>
          </a:p>
        </p:txBody>
      </p:sp>
      <p:pic>
        <p:nvPicPr>
          <p:cNvPr id="3" name="Picture 2" descr="jv_all_467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721481" cy="3257550"/>
          </a:xfrm>
          <a:prstGeom prst="rect">
            <a:avLst/>
          </a:prstGeom>
        </p:spPr>
      </p:pic>
      <p:pic>
        <p:nvPicPr>
          <p:cNvPr id="4" name="Picture 3" descr="jv_all_467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651914" cy="3257550"/>
          </a:xfrm>
          <a:prstGeom prst="rect">
            <a:avLst/>
          </a:prstGeom>
        </p:spPr>
      </p:pic>
      <p:pic>
        <p:nvPicPr>
          <p:cNvPr id="5" name="Picture 4" descr="jv_all_4675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651914" cy="3257550"/>
          </a:xfrm>
          <a:prstGeom prst="rect">
            <a:avLst/>
          </a:prstGeom>
        </p:spPr>
      </p:pic>
      <p:pic>
        <p:nvPicPr>
          <p:cNvPr id="6" name="Picture 5" descr="jv_all_4675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651914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Measured illumination spectra</a:t>
            </a:r>
          </a:p>
        </p:txBody>
      </p:sp>
      <p:pic>
        <p:nvPicPr>
          <p:cNvPr id="3" name="Picture 2" descr="spectr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8686800" cy="65151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 Steady-state Parameters by label, page 0</a:t>
            </a:r>
          </a:p>
        </p:txBody>
      </p:sp>
      <p:pic>
        <p:nvPicPr>
          <p:cNvPr id="3" name="Picture 2" descr="boxplot_vs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js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quasiff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boxplot_pcess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 Steady-state Parameters by label, page 1</a:t>
            </a:r>
          </a:p>
        </p:txBody>
      </p:sp>
      <p:pic>
        <p:nvPicPr>
          <p:cNvPr id="3" name="Picture 2" descr="boxplot_pcesspcejv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 J-V Parameters by label, page 0</a:t>
            </a:r>
          </a:p>
        </p:txBody>
      </p:sp>
      <p:pic>
        <p:nvPicPr>
          <p:cNvPr id="3" name="Picture 2" descr="boxplot_js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voc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ff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boxplot_pc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 J-V Parameters by label, page 1</a:t>
            </a:r>
          </a:p>
        </p:txBody>
      </p:sp>
      <p:pic>
        <p:nvPicPr>
          <p:cNvPr id="3" name="Picture 2" descr="boxplot_vmp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jmp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rsvfw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boxplot_rsh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solvent additive Steady-state Parameters by value, page 0</a:t>
            </a:r>
          </a:p>
        </p:txBody>
      </p:sp>
      <p:pic>
        <p:nvPicPr>
          <p:cNvPr id="3" name="Picture 2" descr="boxplot_vs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js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quasiff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boxplot_pcess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solvent additive Steady-state Parameters by value, page 1</a:t>
            </a:r>
          </a:p>
        </p:txBody>
      </p:sp>
      <p:pic>
        <p:nvPicPr>
          <p:cNvPr id="3" name="Picture 2" descr="boxplot_pcesspcejv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